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sldIdLst>
    <p:sldId id="256" r:id="rId2"/>
  </p:sldIdLst>
  <p:sldSz cx="7559675" cy="9001125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81C2"/>
    <a:srgbClr val="137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28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44CF0-CD2B-4C2B-B2AE-BB18E63FFDD3}" type="datetimeFigureOut">
              <a:rPr lang="th-TH" smtClean="0"/>
              <a:t>06/10/64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2000250" y="1235075"/>
            <a:ext cx="27971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AF27E8-2FD1-44D2-94AD-BDB035E29B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96107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473101"/>
            <a:ext cx="6425724" cy="313372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4727675"/>
            <a:ext cx="5669756" cy="217318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5FFA-0BE1-4AAB-A9B9-73DF993F783C}" type="datetimeFigureOut">
              <a:rPr lang="th-TH" smtClean="0"/>
              <a:t>06/10/64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127C-CC0C-443D-8809-63845A6B0A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52844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5FFA-0BE1-4AAB-A9B9-73DF993F783C}" type="datetimeFigureOut">
              <a:rPr lang="th-TH" smtClean="0"/>
              <a:t>06/10/64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127C-CC0C-443D-8809-63845A6B0A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04024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479227"/>
            <a:ext cx="1630055" cy="7628037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479227"/>
            <a:ext cx="4795669" cy="762803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5FFA-0BE1-4AAB-A9B9-73DF993F783C}" type="datetimeFigureOut">
              <a:rPr lang="th-TH" smtClean="0"/>
              <a:t>06/10/64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127C-CC0C-443D-8809-63845A6B0A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43938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5FFA-0BE1-4AAB-A9B9-73DF993F783C}" type="datetimeFigureOut">
              <a:rPr lang="th-TH" smtClean="0"/>
              <a:t>06/10/64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127C-CC0C-443D-8809-63845A6B0A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459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244033"/>
            <a:ext cx="6520220" cy="3744217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023672"/>
            <a:ext cx="6520220" cy="1968995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5FFA-0BE1-4AAB-A9B9-73DF993F783C}" type="datetimeFigureOut">
              <a:rPr lang="th-TH" smtClean="0"/>
              <a:t>06/10/64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127C-CC0C-443D-8809-63845A6B0A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8630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396133"/>
            <a:ext cx="3212862" cy="5711131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396133"/>
            <a:ext cx="3212862" cy="5711131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5FFA-0BE1-4AAB-A9B9-73DF993F783C}" type="datetimeFigureOut">
              <a:rPr lang="th-TH" smtClean="0"/>
              <a:t>06/10/64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127C-CC0C-443D-8809-63845A6B0A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1296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479229"/>
            <a:ext cx="6520220" cy="1739801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206526"/>
            <a:ext cx="3198096" cy="1081385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287911"/>
            <a:ext cx="3198096" cy="483602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206526"/>
            <a:ext cx="3213847" cy="1081385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287911"/>
            <a:ext cx="3213847" cy="483602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5FFA-0BE1-4AAB-A9B9-73DF993F783C}" type="datetimeFigureOut">
              <a:rPr lang="th-TH" smtClean="0"/>
              <a:t>06/10/64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127C-CC0C-443D-8809-63845A6B0A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5454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5FFA-0BE1-4AAB-A9B9-73DF993F783C}" type="datetimeFigureOut">
              <a:rPr lang="th-TH" smtClean="0"/>
              <a:t>06/10/64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127C-CC0C-443D-8809-63845A6B0A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412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5FFA-0BE1-4AAB-A9B9-73DF993F783C}" type="datetimeFigureOut">
              <a:rPr lang="th-TH" smtClean="0"/>
              <a:t>06/10/64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127C-CC0C-443D-8809-63845A6B0A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7425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00075"/>
            <a:ext cx="2438192" cy="2100263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295997"/>
            <a:ext cx="3827085" cy="6396633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2700338"/>
            <a:ext cx="2438192" cy="500270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5FFA-0BE1-4AAB-A9B9-73DF993F783C}" type="datetimeFigureOut">
              <a:rPr lang="th-TH" smtClean="0"/>
              <a:t>06/10/64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127C-CC0C-443D-8809-63845A6B0A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06530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00075"/>
            <a:ext cx="2438192" cy="2100263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295997"/>
            <a:ext cx="3827085" cy="6396633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2700338"/>
            <a:ext cx="2438192" cy="500270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5FFA-0BE1-4AAB-A9B9-73DF993F783C}" type="datetimeFigureOut">
              <a:rPr lang="th-TH" smtClean="0"/>
              <a:t>06/10/64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127C-CC0C-443D-8809-63845A6B0A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8812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479229"/>
            <a:ext cx="6520220" cy="1739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396133"/>
            <a:ext cx="6520220" cy="5711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8342711"/>
            <a:ext cx="1700927" cy="4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55FFA-0BE1-4AAB-A9B9-73DF993F783C}" type="datetimeFigureOut">
              <a:rPr lang="th-TH" smtClean="0"/>
              <a:t>06/10/64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8342711"/>
            <a:ext cx="2551390" cy="4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8342711"/>
            <a:ext cx="1700927" cy="4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F127C-CC0C-443D-8809-63845A6B0A7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013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กลุ่ม 5">
            <a:extLst>
              <a:ext uri="{FF2B5EF4-FFF2-40B4-BE49-F238E27FC236}">
                <a16:creationId xmlns:a16="http://schemas.microsoft.com/office/drawing/2014/main" id="{3F37F30D-986C-479E-A7EE-A80111A2B479}"/>
              </a:ext>
            </a:extLst>
          </p:cNvPr>
          <p:cNvGrpSpPr/>
          <p:nvPr/>
        </p:nvGrpSpPr>
        <p:grpSpPr>
          <a:xfrm>
            <a:off x="180622" y="7797738"/>
            <a:ext cx="7134578" cy="893294"/>
            <a:chOff x="2322946" y="6680138"/>
            <a:chExt cx="8040254" cy="893294"/>
          </a:xfrm>
        </p:grpSpPr>
        <p:sp>
          <p:nvSpPr>
            <p:cNvPr id="7" name="กล่องข้อความ 6">
              <a:extLst>
                <a:ext uri="{FF2B5EF4-FFF2-40B4-BE49-F238E27FC236}">
                  <a16:creationId xmlns:a16="http://schemas.microsoft.com/office/drawing/2014/main" id="{0581B542-E497-4D90-B0CA-93A888ED6BD2}"/>
                </a:ext>
              </a:extLst>
            </p:cNvPr>
            <p:cNvSpPr txBox="1"/>
            <p:nvPr/>
          </p:nvSpPr>
          <p:spPr>
            <a:xfrm>
              <a:off x="2372012" y="6680138"/>
              <a:ext cx="7991188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600" i="0" dirty="0">
                  <a:solidFill>
                    <a:schemeClr val="bg1"/>
                  </a:solidFill>
                  <a:effectLst/>
                  <a:latin typeface="RSU" panose="02000506040000020003" pitchFamily="2" charset="-34"/>
                  <a:cs typeface="+mj-cs"/>
                </a:rPr>
                <a:t>This scheme is controlled by : Nonthaburi Provincial Land Office, </a:t>
              </a:r>
              <a:r>
                <a:rPr lang="en-US" sz="1600" i="0" dirty="0" err="1">
                  <a:solidFill>
                    <a:schemeClr val="bg1"/>
                  </a:solidFill>
                  <a:effectLst/>
                  <a:latin typeface="RSU" panose="02000506040000020003" pitchFamily="2" charset="-34"/>
                  <a:cs typeface="+mj-cs"/>
                </a:rPr>
                <a:t>Pakkred</a:t>
              </a:r>
              <a:r>
                <a:rPr lang="en-US" sz="1600" i="0" dirty="0">
                  <a:solidFill>
                    <a:schemeClr val="bg1"/>
                  </a:solidFill>
                  <a:effectLst/>
                  <a:latin typeface="RSU" panose="02000506040000020003" pitchFamily="2" charset="-34"/>
                  <a:cs typeface="+mj-cs"/>
                </a:rPr>
                <a:t> Branch</a:t>
              </a:r>
            </a:p>
          </p:txBody>
        </p:sp>
        <p:sp>
          <p:nvSpPr>
            <p:cNvPr id="8" name="กล่องข้อความ 7">
              <a:extLst>
                <a:ext uri="{FF2B5EF4-FFF2-40B4-BE49-F238E27FC236}">
                  <a16:creationId xmlns:a16="http://schemas.microsoft.com/office/drawing/2014/main" id="{1FA9BDC1-146E-468C-A007-66DF12A27C83}"/>
                </a:ext>
              </a:extLst>
            </p:cNvPr>
            <p:cNvSpPr txBox="1"/>
            <p:nvPr/>
          </p:nvSpPr>
          <p:spPr>
            <a:xfrm>
              <a:off x="2322946" y="6976558"/>
              <a:ext cx="8040254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600" i="0" dirty="0">
                  <a:solidFill>
                    <a:schemeClr val="bg1"/>
                  </a:solidFill>
                  <a:effectLst/>
                  <a:latin typeface="RSU" panose="02000506040000020003" pitchFamily="2" charset="-34"/>
                  <a:cs typeface="+mj-cs"/>
                </a:rPr>
                <a:t>For further information contact : https://www.dol.go.th/</a:t>
              </a:r>
            </a:p>
          </p:txBody>
        </p:sp>
        <p:sp>
          <p:nvSpPr>
            <p:cNvPr id="9" name="กล่องข้อความ 8">
              <a:extLst>
                <a:ext uri="{FF2B5EF4-FFF2-40B4-BE49-F238E27FC236}">
                  <a16:creationId xmlns:a16="http://schemas.microsoft.com/office/drawing/2014/main" id="{ADBB7109-041A-4AE1-A9CA-243AFA611D99}"/>
                </a:ext>
              </a:extLst>
            </p:cNvPr>
            <p:cNvSpPr txBox="1"/>
            <p:nvPr/>
          </p:nvSpPr>
          <p:spPr>
            <a:xfrm>
              <a:off x="2352674" y="7234878"/>
              <a:ext cx="8010525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600" i="0" dirty="0">
                  <a:solidFill>
                    <a:schemeClr val="bg1"/>
                  </a:solidFill>
                  <a:effectLst/>
                  <a:latin typeface="RSU" panose="02000506040000020003" pitchFamily="2" charset="-34"/>
                  <a:cs typeface="+mj-cs"/>
                </a:rPr>
                <a:t>Call Center : 0-2503-3734, 0-2503-3651-2</a:t>
              </a:r>
            </a:p>
          </p:txBody>
        </p:sp>
      </p:grpSp>
      <p:grpSp>
        <p:nvGrpSpPr>
          <p:cNvPr id="10" name="กลุ่ม 9">
            <a:extLst>
              <a:ext uri="{FF2B5EF4-FFF2-40B4-BE49-F238E27FC236}">
                <a16:creationId xmlns:a16="http://schemas.microsoft.com/office/drawing/2014/main" id="{2BE7D39C-3A93-4152-909B-B4D075F47CC3}"/>
              </a:ext>
            </a:extLst>
          </p:cNvPr>
          <p:cNvGrpSpPr/>
          <p:nvPr/>
        </p:nvGrpSpPr>
        <p:grpSpPr>
          <a:xfrm>
            <a:off x="783453" y="4660369"/>
            <a:ext cx="6396281" cy="1434960"/>
            <a:chOff x="3086387" y="3779837"/>
            <a:chExt cx="7276812" cy="1434960"/>
          </a:xfrm>
        </p:grpSpPr>
        <p:sp>
          <p:nvSpPr>
            <p:cNvPr id="11" name="กล่องข้อความ 10">
              <a:extLst>
                <a:ext uri="{FF2B5EF4-FFF2-40B4-BE49-F238E27FC236}">
                  <a16:creationId xmlns:a16="http://schemas.microsoft.com/office/drawing/2014/main" id="{3B5167EA-2BAC-4A40-8D64-720C4C4CB2D5}"/>
                </a:ext>
              </a:extLst>
            </p:cNvPr>
            <p:cNvSpPr txBox="1"/>
            <p:nvPr/>
          </p:nvSpPr>
          <p:spPr>
            <a:xfrm>
              <a:off x="3086388" y="3779837"/>
              <a:ext cx="7276811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th-TH" sz="2000" dirty="0">
                  <a:solidFill>
                    <a:srgbClr val="2481C2"/>
                  </a:solidFill>
                  <a:latin typeface="RSU" panose="02000506040000020003" pitchFamily="2" charset="-34"/>
                  <a:cs typeface="RSU" panose="02000506040000020003" pitchFamily="2" charset="-34"/>
                </a:rPr>
                <a:t>ควบคุมดูแลโดย </a:t>
              </a:r>
              <a:r>
                <a:rPr lang="en-US" sz="2000" dirty="0">
                  <a:solidFill>
                    <a:srgbClr val="2481C2"/>
                  </a:solidFill>
                  <a:latin typeface="RSU" panose="02000506040000020003" pitchFamily="2" charset="-34"/>
                  <a:cs typeface="RSU" panose="02000506040000020003" pitchFamily="2" charset="-34"/>
                </a:rPr>
                <a:t>: </a:t>
              </a:r>
              <a:r>
                <a:rPr lang="th-TH" sz="2000" dirty="0">
                  <a:solidFill>
                    <a:srgbClr val="2481C2"/>
                  </a:solidFill>
                  <a:latin typeface="RSU" panose="02000506040000020003" pitchFamily="2" charset="-34"/>
                  <a:cs typeface="RSU" panose="02000506040000020003" pitchFamily="2" charset="-34"/>
                </a:rPr>
                <a:t>สำนักงานที่ดินนนทบุรี สาขาปากเกร็ด</a:t>
              </a:r>
            </a:p>
          </p:txBody>
        </p:sp>
        <p:sp>
          <p:nvSpPr>
            <p:cNvPr id="12" name="กล่องข้อความ 11">
              <a:extLst>
                <a:ext uri="{FF2B5EF4-FFF2-40B4-BE49-F238E27FC236}">
                  <a16:creationId xmlns:a16="http://schemas.microsoft.com/office/drawing/2014/main" id="{C49B6329-17E8-41FC-A94B-51737AFB310F}"/>
                </a:ext>
              </a:extLst>
            </p:cNvPr>
            <p:cNvSpPr txBox="1"/>
            <p:nvPr/>
          </p:nvSpPr>
          <p:spPr>
            <a:xfrm>
              <a:off x="3086387" y="4297262"/>
              <a:ext cx="7152988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th-TH" sz="2000" dirty="0">
                  <a:solidFill>
                    <a:srgbClr val="2481C2"/>
                  </a:solidFill>
                  <a:latin typeface="RSU" panose="02000506040000020003" pitchFamily="2" charset="-34"/>
                  <a:cs typeface="RSU" panose="02000506040000020003" pitchFamily="2" charset="-34"/>
                </a:rPr>
                <a:t>ศึกษารายละเอียดเพิ่มเติมได้ที่ </a:t>
              </a:r>
              <a:r>
                <a:rPr lang="en-US" sz="2000" dirty="0">
                  <a:solidFill>
                    <a:srgbClr val="2481C2"/>
                  </a:solidFill>
                  <a:latin typeface="RSU" panose="02000506040000020003" pitchFamily="2" charset="-34"/>
                  <a:cs typeface="RSU" panose="02000506040000020003" pitchFamily="2" charset="-34"/>
                </a:rPr>
                <a:t>: https://www.dol.go.th/</a:t>
              </a:r>
              <a:endParaRPr lang="th-TH" sz="2000" dirty="0">
                <a:solidFill>
                  <a:srgbClr val="2481C2"/>
                </a:solidFill>
                <a:latin typeface="RSU" panose="02000506040000020003" pitchFamily="2" charset="-34"/>
                <a:cs typeface="RSU" panose="02000506040000020003" pitchFamily="2" charset="-34"/>
              </a:endParaRPr>
            </a:p>
          </p:txBody>
        </p:sp>
        <p:sp>
          <p:nvSpPr>
            <p:cNvPr id="13" name="กล่องข้อความ 12">
              <a:extLst>
                <a:ext uri="{FF2B5EF4-FFF2-40B4-BE49-F238E27FC236}">
                  <a16:creationId xmlns:a16="http://schemas.microsoft.com/office/drawing/2014/main" id="{55479001-63D7-42CE-A895-A3128E5EA419}"/>
                </a:ext>
              </a:extLst>
            </p:cNvPr>
            <p:cNvSpPr txBox="1"/>
            <p:nvPr/>
          </p:nvSpPr>
          <p:spPr>
            <a:xfrm>
              <a:off x="3086387" y="4814687"/>
              <a:ext cx="7276811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th-TH" sz="2000" dirty="0">
                  <a:solidFill>
                    <a:srgbClr val="2481C2"/>
                  </a:solidFill>
                  <a:latin typeface="RSU" panose="02000506040000020003" pitchFamily="2" charset="-34"/>
                  <a:cs typeface="RSU" panose="02000506040000020003" pitchFamily="2" charset="-34"/>
                </a:rPr>
                <a:t>หรือสอบถามข้อมูลที่หมายเลข </a:t>
              </a:r>
              <a:r>
                <a:rPr lang="en-US" sz="2000" dirty="0">
                  <a:solidFill>
                    <a:srgbClr val="2481C2"/>
                  </a:solidFill>
                  <a:latin typeface="RSU" panose="02000506040000020003" pitchFamily="2" charset="-34"/>
                  <a:cs typeface="RSU" panose="02000506040000020003" pitchFamily="2" charset="-34"/>
                </a:rPr>
                <a:t>: </a:t>
              </a:r>
              <a:r>
                <a:rPr lang="th-TH" sz="2000" dirty="0">
                  <a:solidFill>
                    <a:srgbClr val="2481C2"/>
                  </a:solidFill>
                  <a:latin typeface="RSU" panose="02000506040000020003" pitchFamily="2" charset="-34"/>
                  <a:cs typeface="RSU" panose="02000506040000020003" pitchFamily="2" charset="-34"/>
                </a:rPr>
                <a:t>0-2503-3734</a:t>
              </a:r>
              <a:r>
                <a:rPr lang="en-US" sz="2000" dirty="0">
                  <a:solidFill>
                    <a:srgbClr val="2481C2"/>
                  </a:solidFill>
                  <a:latin typeface="RSU" panose="02000506040000020003" pitchFamily="2" charset="-34"/>
                  <a:cs typeface="RSU" panose="02000506040000020003" pitchFamily="2" charset="-34"/>
                </a:rPr>
                <a:t>, </a:t>
              </a:r>
              <a:r>
                <a:rPr lang="th-TH" sz="2000" dirty="0">
                  <a:solidFill>
                    <a:srgbClr val="2481C2"/>
                  </a:solidFill>
                  <a:latin typeface="RSU" panose="02000506040000020003" pitchFamily="2" charset="-34"/>
                  <a:cs typeface="RSU" panose="02000506040000020003" pitchFamily="2" charset="-34"/>
                </a:rPr>
                <a:t>0-2503-3651-2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98487340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D7D4D570A5D54AB3F87E6F5A60D1A4" ma:contentTypeVersion="1" ma:contentTypeDescription="Create a new document." ma:contentTypeScope="" ma:versionID="a3fd6a6290f9ceadf7ca805226f1afcb">
  <xsd:schema xmlns:xsd="http://www.w3.org/2001/XMLSchema" xmlns:xs="http://www.w3.org/2001/XMLSchema" xmlns:p="http://schemas.microsoft.com/office/2006/metadata/properties" xmlns:ns1="http://schemas.microsoft.com/sharepoint/v3" xmlns:ns2="0f78864d-2b3b-4a7c-85b4-2c7228e06da9" targetNamespace="http://schemas.microsoft.com/office/2006/metadata/properties" ma:root="true" ma:fieldsID="cde59e98183ed1e189f5e4d6e99eb477" ns1:_="" ns2:_="">
    <xsd:import namespace="http://schemas.microsoft.com/sharepoint/v3"/>
    <xsd:import namespace="0f78864d-2b3b-4a7c-85b4-2c7228e06da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78864d-2b3b-4a7c-85b4-2c7228e06da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0f78864d-2b3b-4a7c-85b4-2c7228e06da9">J2DYDHU5RPXK-1336910621-2</_dlc_DocId>
    <_dlc_DocIdUrl xmlns="0f78864d-2b3b-4a7c-85b4-2c7228e06da9">
      <Url>https://www.dol.go.th/PDPA/_layouts/15/DocIdRedir.aspx?ID=J2DYDHU5RPXK-1336910621-2</Url>
      <Description>J2DYDHU5RPXK-1336910621-2</Description>
    </_dlc_DocIdUrl>
  </documentManagement>
</p:properties>
</file>

<file path=customXml/itemProps1.xml><?xml version="1.0" encoding="utf-8"?>
<ds:datastoreItem xmlns:ds="http://schemas.openxmlformats.org/officeDocument/2006/customXml" ds:itemID="{CC37ADD3-5CBB-4688-B110-C0A1D38C4822}"/>
</file>

<file path=customXml/itemProps2.xml><?xml version="1.0" encoding="utf-8"?>
<ds:datastoreItem xmlns:ds="http://schemas.openxmlformats.org/officeDocument/2006/customXml" ds:itemID="{A05C88FD-8FD9-4700-9D16-67148B43AE84}"/>
</file>

<file path=customXml/itemProps3.xml><?xml version="1.0" encoding="utf-8"?>
<ds:datastoreItem xmlns:ds="http://schemas.openxmlformats.org/officeDocument/2006/customXml" ds:itemID="{121A892F-4671-4BEB-A693-C1E187E9D1A0}"/>
</file>

<file path=customXml/itemProps4.xml><?xml version="1.0" encoding="utf-8"?>
<ds:datastoreItem xmlns:ds="http://schemas.openxmlformats.org/officeDocument/2006/customXml" ds:itemID="{9A615EFB-7F48-4332-A78D-1D00CEFD8AA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68</Words>
  <Application>Microsoft Office PowerPoint</Application>
  <PresentationFormat>กำหนดเอง</PresentationFormat>
  <Paragraphs>6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RSU</vt:lpstr>
      <vt:lpstr>ธีมของ Office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Kultida K</dc:creator>
  <cp:lastModifiedBy>Kultida K</cp:lastModifiedBy>
  <cp:revision>8</cp:revision>
  <cp:lastPrinted>2021-10-06T03:35:15Z</cp:lastPrinted>
  <dcterms:created xsi:type="dcterms:W3CDTF">2021-10-06T03:27:05Z</dcterms:created>
  <dcterms:modified xsi:type="dcterms:W3CDTF">2021-10-06T04:51:41Z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0x010100B7D7D4D570A5D54AB3F87E6F5A60D1A4</vt:lpwstr>
  </property>
  <property fmtid="{D5CDD505-2E9C-101B-9397-08002B2CF9AE}" pid="3" name="_dlc_DocIdItemGuid">
    <vt:lpwstr>9e2f1788-31c4-41f5-a800-24a5e4883eb7</vt:lpwstr>
  </property>
</Properties>
</file>