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9874250" cy="67976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RSU" panose="02000506040000020003" pitchFamily="2" charset="-34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FA9"/>
    <a:srgbClr val="22B9F1"/>
    <a:srgbClr val="41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5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030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4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07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92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61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3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03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01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58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5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C23F-1CB9-4045-9FAC-E87720D1AF32}" type="datetimeFigureOut">
              <a:rPr lang="th-TH" smtClean="0"/>
              <a:t>06/10/64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029D-9013-4FC3-8A24-8BE8AF1F51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3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5EAA234E-BABC-4CA1-AE5A-D151E4A4C4D3}"/>
              </a:ext>
            </a:extLst>
          </p:cNvPr>
          <p:cNvGrpSpPr/>
          <p:nvPr/>
        </p:nvGrpSpPr>
        <p:grpSpPr>
          <a:xfrm>
            <a:off x="2322946" y="6680138"/>
            <a:ext cx="8040254" cy="862517"/>
            <a:chOff x="2322946" y="6680138"/>
            <a:chExt cx="8040254" cy="862517"/>
          </a:xfrm>
        </p:grpSpPr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DB683B1B-48F4-4026-9F98-090DB2405437}"/>
                </a:ext>
              </a:extLst>
            </p:cNvPr>
            <p:cNvSpPr txBox="1"/>
            <p:nvPr/>
          </p:nvSpPr>
          <p:spPr>
            <a:xfrm>
              <a:off x="2372012" y="6680138"/>
              <a:ext cx="79911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0" dirty="0">
                  <a:solidFill>
                    <a:srgbClr val="259FA9"/>
                  </a:solidFill>
                  <a:effectLst/>
                  <a:latin typeface="RSU" panose="02000506040000020003" pitchFamily="2" charset="-34"/>
                  <a:cs typeface="+mj-cs"/>
                </a:rPr>
                <a:t>This scheme is controlled by : Nonthaburi Provincial Land Office, </a:t>
              </a:r>
              <a:r>
                <a:rPr lang="en-US" sz="1400" i="0" dirty="0" err="1">
                  <a:solidFill>
                    <a:srgbClr val="259FA9"/>
                  </a:solidFill>
                  <a:effectLst/>
                  <a:latin typeface="RSU" panose="02000506040000020003" pitchFamily="2" charset="-34"/>
                  <a:cs typeface="+mj-cs"/>
                </a:rPr>
                <a:t>Pakkred</a:t>
              </a:r>
              <a:r>
                <a:rPr lang="en-US" sz="1400" i="0" dirty="0">
                  <a:solidFill>
                    <a:srgbClr val="259FA9"/>
                  </a:solidFill>
                  <a:effectLst/>
                  <a:latin typeface="RSU" panose="02000506040000020003" pitchFamily="2" charset="-34"/>
                  <a:cs typeface="+mj-cs"/>
                </a:rPr>
                <a:t> Branch</a:t>
              </a: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E4CA3E34-778A-411F-B0F1-353B686974DD}"/>
                </a:ext>
              </a:extLst>
            </p:cNvPr>
            <p:cNvSpPr txBox="1"/>
            <p:nvPr/>
          </p:nvSpPr>
          <p:spPr>
            <a:xfrm>
              <a:off x="2322946" y="6976558"/>
              <a:ext cx="804025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0" dirty="0">
                  <a:solidFill>
                    <a:srgbClr val="259FA9"/>
                  </a:solidFill>
                  <a:effectLst/>
                  <a:latin typeface="RSU" panose="02000506040000020003" pitchFamily="2" charset="-34"/>
                  <a:cs typeface="+mj-cs"/>
                </a:rPr>
                <a:t>For further information contact : https://www.dol.go.th/</a:t>
              </a: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B8344AD7-B60E-48F3-B8C8-68FF49C98A12}"/>
                </a:ext>
              </a:extLst>
            </p:cNvPr>
            <p:cNvSpPr txBox="1"/>
            <p:nvPr/>
          </p:nvSpPr>
          <p:spPr>
            <a:xfrm>
              <a:off x="2352674" y="7234878"/>
              <a:ext cx="80105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0" dirty="0">
                  <a:solidFill>
                    <a:srgbClr val="259FA9"/>
                  </a:solidFill>
                  <a:effectLst/>
                  <a:latin typeface="RSU" panose="02000506040000020003" pitchFamily="2" charset="-34"/>
                  <a:cs typeface="+mj-cs"/>
                </a:rPr>
                <a:t>Call Center : 0-2503-3734, 0-2503-3651-2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0758DB9A-F5A0-4250-B4C2-D9FF764F28BA}"/>
              </a:ext>
            </a:extLst>
          </p:cNvPr>
          <p:cNvGrpSpPr/>
          <p:nvPr/>
        </p:nvGrpSpPr>
        <p:grpSpPr>
          <a:xfrm>
            <a:off x="3086387" y="3779837"/>
            <a:ext cx="7276812" cy="1408190"/>
            <a:chOff x="3086387" y="3779837"/>
            <a:chExt cx="7276812" cy="1408190"/>
          </a:xfrm>
        </p:grpSpPr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FFC64A8E-B0BC-4BC0-B7AD-B0E969A10BE0}"/>
                </a:ext>
              </a:extLst>
            </p:cNvPr>
            <p:cNvSpPr txBox="1"/>
            <p:nvPr/>
          </p:nvSpPr>
          <p:spPr>
            <a:xfrm>
              <a:off x="3086388" y="3779837"/>
              <a:ext cx="7276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ควบคุมดูแลโดย </a:t>
              </a:r>
              <a:r>
                <a:rPr lang="en-US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: </a:t>
              </a:r>
              <a:r>
                <a:rPr lang="th-TH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สำนักงานที่ดินนนทบุรี สาขาปากเกร็ด</a:t>
              </a: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3640E316-35FD-4655-AAC7-EFAD83035F04}"/>
                </a:ext>
              </a:extLst>
            </p:cNvPr>
            <p:cNvSpPr txBox="1"/>
            <p:nvPr/>
          </p:nvSpPr>
          <p:spPr>
            <a:xfrm>
              <a:off x="3086387" y="4297262"/>
              <a:ext cx="71529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ศึกษารายละเอียดเพิ่มเติมได้ที่ </a:t>
              </a:r>
              <a:r>
                <a:rPr lang="en-US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:  https://www.dol.go.th/ </a:t>
              </a:r>
              <a:endParaRPr lang="th-TH" sz="2000" dirty="0">
                <a:solidFill>
                  <a:srgbClr val="22B9F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7093EEB3-0F3F-4BCE-8288-C286278BB0DC}"/>
                </a:ext>
              </a:extLst>
            </p:cNvPr>
            <p:cNvSpPr txBox="1"/>
            <p:nvPr/>
          </p:nvSpPr>
          <p:spPr>
            <a:xfrm>
              <a:off x="3086387" y="4787917"/>
              <a:ext cx="7276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หรือสอบถามข้อมูลที่หมายเลข </a:t>
              </a:r>
              <a:r>
                <a:rPr lang="en-US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: </a:t>
              </a:r>
              <a:r>
                <a:rPr lang="th-TH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0-2503-3734</a:t>
              </a:r>
              <a:r>
                <a:rPr lang="en-US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, </a:t>
              </a:r>
              <a:r>
                <a:rPr lang="th-TH" sz="2000" dirty="0">
                  <a:solidFill>
                    <a:srgbClr val="22B9F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0-2503-3651-2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99360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D7D4D570A5D54AB3F87E6F5A60D1A4" ma:contentTypeVersion="1" ma:contentTypeDescription="Create a new document." ma:contentTypeScope="" ma:versionID="a3fd6a6290f9ceadf7ca805226f1afcb">
  <xsd:schema xmlns:xsd="http://www.w3.org/2001/XMLSchema" xmlns:xs="http://www.w3.org/2001/XMLSchema" xmlns:p="http://schemas.microsoft.com/office/2006/metadata/properties" xmlns:ns1="http://schemas.microsoft.com/sharepoint/v3" xmlns:ns2="0f78864d-2b3b-4a7c-85b4-2c7228e06da9" targetNamespace="http://schemas.microsoft.com/office/2006/metadata/properties" ma:root="true" ma:fieldsID="cde59e98183ed1e189f5e4d6e99eb477" ns1:_="" ns2:_="">
    <xsd:import namespace="http://schemas.microsoft.com/sharepoint/v3"/>
    <xsd:import namespace="0f78864d-2b3b-4a7c-85b4-2c7228e06d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8864d-2b3b-4a7c-85b4-2c7228e06d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f78864d-2b3b-4a7c-85b4-2c7228e06da9">J2DYDHU5RPXK-1336910621-4</_dlc_DocId>
    <_dlc_DocIdUrl xmlns="0f78864d-2b3b-4a7c-85b4-2c7228e06da9">
      <Url>http://intranet.dolsp.local/PDPA/_layouts/15/DocIdRedir.aspx?ID=J2DYDHU5RPXK-1336910621-4</Url>
      <Description>J2DYDHU5RPXK-1336910621-4</Description>
    </_dlc_DocIdUrl>
  </documentManagement>
</p:properties>
</file>

<file path=customXml/itemProps1.xml><?xml version="1.0" encoding="utf-8"?>
<ds:datastoreItem xmlns:ds="http://schemas.openxmlformats.org/officeDocument/2006/customXml" ds:itemID="{903548EF-D04D-470B-ADD6-F5FB8A93A7A0}"/>
</file>

<file path=customXml/itemProps2.xml><?xml version="1.0" encoding="utf-8"?>
<ds:datastoreItem xmlns:ds="http://schemas.openxmlformats.org/officeDocument/2006/customXml" ds:itemID="{6B90D59C-EF92-4DEA-B752-F3B2B3DA32F9}"/>
</file>

<file path=customXml/itemProps3.xml><?xml version="1.0" encoding="utf-8"?>
<ds:datastoreItem xmlns:ds="http://schemas.openxmlformats.org/officeDocument/2006/customXml" ds:itemID="{1D5BF0DA-0B5F-4AD8-B1F6-966377620240}"/>
</file>

<file path=customXml/itemProps4.xml><?xml version="1.0" encoding="utf-8"?>
<ds:datastoreItem xmlns:ds="http://schemas.openxmlformats.org/officeDocument/2006/customXml" ds:itemID="{9302B74D-B8BA-4ACA-BF55-58AF0E03E83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68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RSU</vt:lpstr>
      <vt:lpstr>Calibri Light</vt:lpstr>
      <vt:lpstr>Arial</vt:lpstr>
      <vt:lpstr>Calibri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Kultida K</dc:creator>
  <cp:lastModifiedBy>Kultida K</cp:lastModifiedBy>
  <cp:revision>20</cp:revision>
  <cp:lastPrinted>2021-10-06T03:26:01Z</cp:lastPrinted>
  <dcterms:created xsi:type="dcterms:W3CDTF">2021-10-06T02:56:34Z</dcterms:created>
  <dcterms:modified xsi:type="dcterms:W3CDTF">2021-10-06T04:42:49Z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0x010100B7D7D4D570A5D54AB3F87E6F5A60D1A4</vt:lpwstr>
  </property>
  <property fmtid="{D5CDD505-2E9C-101B-9397-08002B2CF9AE}" pid="3" name="_dlc_DocIdItemGuid">
    <vt:lpwstr>06e50f77-9dd7-4af6-ba71-7ec52f5cbfca</vt:lpwstr>
  </property>
</Properties>
</file>